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22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2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3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07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4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2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2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3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7FFEB-C63F-4FF4-B30B-9B88FA08AAD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7B7A0-5C72-4BF8-912D-74AC46BE9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33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19200" y="2424545"/>
            <a:ext cx="7772400" cy="1470025"/>
          </a:xfrm>
        </p:spPr>
        <p:txBody>
          <a:bodyPr/>
          <a:lstStyle/>
          <a:p>
            <a:r>
              <a:rPr lang="ar-SA" dirty="0"/>
              <a:t>طرق الدفاع بكرة السلة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5181600" cy="1676400"/>
          </a:xfrm>
        </p:spPr>
        <p:txBody>
          <a:bodyPr>
            <a:noAutofit/>
          </a:bodyPr>
          <a:lstStyle/>
          <a:p>
            <a:pPr algn="ctr" rtl="1"/>
            <a:r>
              <a:rPr lang="ar-SA" sz="2800" b="1" dirty="0">
                <a:solidFill>
                  <a:schemeClr val="tx1"/>
                </a:solidFill>
              </a:rPr>
              <a:t>كرة السلة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 rtl="1"/>
            <a:r>
              <a:rPr lang="ar-SA" sz="2800" b="1" dirty="0">
                <a:solidFill>
                  <a:schemeClr val="tx1"/>
                </a:solidFill>
              </a:rPr>
              <a:t>المرحلة الثانية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 rtl="1"/>
            <a:r>
              <a:rPr lang="ar-SA" sz="2800" b="1" dirty="0">
                <a:solidFill>
                  <a:schemeClr val="tx1"/>
                </a:solidFill>
              </a:rPr>
              <a:t> 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 rtl="1"/>
            <a:r>
              <a:rPr lang="ar-SA" sz="2800" b="1" dirty="0">
                <a:solidFill>
                  <a:schemeClr val="tx1"/>
                </a:solidFill>
              </a:rPr>
              <a:t>أعداد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ar-SA" sz="2800" b="1" dirty="0" err="1">
                <a:solidFill>
                  <a:schemeClr val="tx1"/>
                </a:solidFill>
              </a:rPr>
              <a:t>أ.م.د</a:t>
            </a:r>
            <a:r>
              <a:rPr lang="ar-SA" sz="2800" b="1" dirty="0">
                <a:solidFill>
                  <a:schemeClr val="tx1"/>
                </a:solidFill>
              </a:rPr>
              <a:t> علي عاشور عبيد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4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دفاع المنطقة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يعد </a:t>
            </a:r>
            <a:r>
              <a:rPr lang="ar-SA" dirty="0"/>
              <a:t>هذا النوع من الدفاع اسلوباً متقدماً لما </a:t>
            </a:r>
            <a:r>
              <a:rPr lang="ar-SA" dirty="0" err="1"/>
              <a:t>يتطلبه</a:t>
            </a:r>
            <a:r>
              <a:rPr lang="ar-SA" dirty="0"/>
              <a:t> من تعاون بين لاعبي الفريق واحد كل </a:t>
            </a:r>
            <a:r>
              <a:rPr lang="ar-SA" dirty="0" err="1"/>
              <a:t>لاعلى</a:t>
            </a:r>
            <a:r>
              <a:rPr lang="ar-SA" dirty="0"/>
              <a:t> الساحة المحددة له بالتشكيل الدفاع في وقت واحد وبمجرد فقد الكرة اثناء الهجوم وتخلف أي لاعب منهم عن منطقته المحددة يؤدي الى تفكك الدفاع وذلك لوجود مساحة خالية في المنظومة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5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مميزات دفاع المنطقة </a:t>
            </a:r>
            <a:r>
              <a:rPr lang="ar-SA" dirty="0" err="1" smtClean="0"/>
              <a:t>ايجابياتها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1- </a:t>
            </a:r>
            <a:r>
              <a:rPr lang="ar-SA" dirty="0"/>
              <a:t>وضع اللاعب المناسب في المكان المناسب للعب</a:t>
            </a:r>
            <a:endParaRPr lang="en-US" dirty="0"/>
          </a:p>
          <a:p>
            <a:pPr algn="r" rtl="1"/>
            <a:r>
              <a:rPr lang="fa-IR" dirty="0"/>
              <a:t>2 - </a:t>
            </a:r>
            <a:r>
              <a:rPr lang="ar-SA" dirty="0"/>
              <a:t>تساعد على احتواء الأخطاء الفردية في الدفاع </a:t>
            </a:r>
            <a:endParaRPr lang="en-US" dirty="0"/>
          </a:p>
          <a:p>
            <a:pPr algn="r" rtl="1"/>
            <a:r>
              <a:rPr lang="ar-SA" dirty="0"/>
              <a:t>3- تساعد على سهولة الحصول على الكرات المرتدة من الهدف </a:t>
            </a:r>
            <a:endParaRPr lang="en-US" dirty="0"/>
          </a:p>
          <a:p>
            <a:pPr algn="r" rtl="1"/>
            <a:r>
              <a:rPr lang="ar-SA" dirty="0"/>
              <a:t>4- تساعد على تنظيم تحركات الفريق في الهجوم السريع </a:t>
            </a:r>
            <a:endParaRPr lang="en-US" dirty="0"/>
          </a:p>
          <a:p>
            <a:pPr algn="r" rtl="1"/>
            <a:r>
              <a:rPr lang="ar-SA" dirty="0"/>
              <a:t>5- دفاع قوي ضد الفريق الذي يجيد التمرير والقطع على السلة </a:t>
            </a:r>
            <a:endParaRPr lang="en-US" dirty="0"/>
          </a:p>
          <a:p>
            <a:pPr algn="r" rtl="1"/>
            <a:r>
              <a:rPr lang="ar-SA" dirty="0"/>
              <a:t>6- دفاع قوي ضد الفريق الذي يحاول دائماً انهاء هجومه بالتصويب من المناطق القريبة من السلة</a:t>
            </a:r>
            <a:endParaRPr lang="en-US" dirty="0"/>
          </a:p>
          <a:p>
            <a:pPr algn="r" rtl="1"/>
            <a:r>
              <a:rPr lang="ar-SA" dirty="0"/>
              <a:t>7- دفاع قوي ضد الفريق الذي يتميز بسرعة الحركة اثناء الهجوم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888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</TotalTime>
  <Words>135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Berlin</vt:lpstr>
      <vt:lpstr>طرق الدفاع بكرة السلة</vt:lpstr>
      <vt:lpstr>دفاع المنطقة</vt:lpstr>
      <vt:lpstr>مميزات دفاع المنطقة ايجابياتها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الدفاع بكرة السلة</dc:title>
  <dc:creator>Maher</dc:creator>
  <cp:lastModifiedBy>saif raheem</cp:lastModifiedBy>
  <cp:revision>3</cp:revision>
  <dcterms:created xsi:type="dcterms:W3CDTF">2019-08-06T07:08:23Z</dcterms:created>
  <dcterms:modified xsi:type="dcterms:W3CDTF">2019-11-07T06:15:49Z</dcterms:modified>
</cp:coreProperties>
</file>